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2" r:id="rId4"/>
    <p:sldId id="261" r:id="rId5"/>
    <p:sldId id="258" r:id="rId6"/>
    <p:sldId id="259" r:id="rId7"/>
    <p:sldId id="260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16ABD-659C-614B-8DAC-272CEAD8FC5D}" type="datetimeFigureOut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96D39-7F7A-304E-BAB3-F873454044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067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6D39-7F7A-304E-BAB3-F8734540449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693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6D39-7F7A-304E-BAB3-F8734540449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66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96D39-7F7A-304E-BAB3-F8734540449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86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45F39-62CA-9949-9223-58D66F5FF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05791B-D2D0-D045-B905-43D3F6735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E13FB-64D5-834F-A042-C6EAED6F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FFA1-5322-F04F-A596-BA3B141E9F27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98078-ED37-584C-A9CF-33D3546A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C3D58-FC55-A443-AB06-EA4C3175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983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83A60-A6BE-E946-9ACD-BFE88D83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1E21A-BA14-E044-85F8-5337FFE34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ACE23-A350-3D4B-B968-64522728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2FBBA-3514-E745-A96E-9E857B45FD54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DAF897-315E-E34A-9020-616680CE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86E48-285F-F54F-95FE-3D22B7D7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402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5505F3-E0D6-8446-9A9E-D6230F3C5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B66673-3DD4-B741-99B1-992C1DC7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E529A-0EFF-034F-8813-44580D49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DE42-58BF-D94D-98F8-0897CE206A83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72165-A1ED-714C-89ED-A671B964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E3DB6-5885-7B4A-923C-005FCB82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48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6BED2-F6A8-4543-B21D-4204070B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113DC-F924-6244-BFE8-9093DA5BD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CEF33-0C54-8748-AB46-66118E45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6B448-4BB1-1942-A88F-ED1FE25C2B0B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39FA0-E97A-5C49-AD76-7BF1FCEF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FDA6C-8DD6-4440-A3B4-E25C0338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031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C0A70-5631-4A43-AE82-0D91475F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8191F8-A546-354F-B49A-37A5FD3D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81F75-4AC4-E84C-A27A-40AD5C50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68F7-937E-6941-BA9B-6B938F48A686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24542-12AF-B443-8531-DF03C9BD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660F8-7365-F746-B865-32E4A554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9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2617-13BB-0D40-9AE0-A740CD0D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47666-0035-254D-8B6F-18CBCCAC0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F637B-8E43-BE4F-B40C-59F61A24D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9EA88E-AC82-D348-8176-DBC607F0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AA9A-6C3B-3240-85C8-2181F4C70809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0A33E8-640A-F848-81D3-E3C53751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2BF735-FA2D-4845-8585-8843C3A30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04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B1A9-0B5C-0740-8A08-4DA3C274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294FC2-7F6E-1942-9E5B-7C50B9B02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BD35A3-4375-114C-9376-80BD50CE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FFB01B-4F31-4E46-BCBF-164AA7F9F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09FA33B-ADBA-9E4E-93AE-32B911938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8B0D81-F3BE-E847-BC6C-710A9DA1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687C-A8CB-B04C-BB30-0D4C921F7397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530F96-8246-AF4B-85B3-69AED14C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31F95A-2135-884F-86F1-E9066FED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269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23A85-AB12-DA4B-8B96-AEB2A0B9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C4DAA3-92EA-4940-99CA-466875B14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D40A-A028-CB45-9D04-3E772C110B0E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4D9D5E-C592-0D42-A484-62D1C7BF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CBA908-1DA5-984D-A80D-1404324AA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27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49B2DF-9A44-D644-859E-07C9F8AC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B86D-AF14-A441-81B2-832F229CD624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183540-3ECA-D847-AD4E-C5A71BF3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262AE-0B60-6D48-BE0D-E9CB838B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527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315C7-A83F-A046-8A35-C0C96439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4DF0F5-FB47-604C-8EB1-1E1DDC729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4D3F96-55D3-8345-85E0-CC691657B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3CBF95-EFB9-2747-8FD6-6D0CD3B9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BC5F3-E396-A54C-AE63-F7D31A87FDEC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14B835-1876-1B41-9303-78624ECA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6DE444-D903-9646-A8F5-DD422F88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18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5ADE4-385D-6F4F-9B45-AD919CB4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FC0E4-7AB2-DB46-B957-7C1362C27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211221-D525-4A4A-8749-ECCEAE04C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635CC-FD0B-5D42-BBCA-C27154D0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6E60E-2A14-8740-9CBA-276EDC07EA38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397E6-A774-7447-8984-441B6667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5B975A-9F0A-5441-887D-EF74D5B7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82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88AEA8-54C9-9342-9D04-B59B53A8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6C476-6342-7C44-A5F1-3B3B39E8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2428A-2BA0-A840-AC49-272BEDFE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7F4BD-E35C-AB46-BF8F-57E1A746485C}" type="datetime1">
              <a:rPr kumimoji="1" lang="ko-KR" altLang="en-US" smtClean="0"/>
              <a:t>2022. 4. 8.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C9E39F-002E-F245-BED7-D9FF45894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90E2F-38ED-6343-BD00-39E64A418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52A6-75A4-EC42-8D80-AE29552CA2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213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45AA4E-054C-924F-BE0F-2BBD7398CBBE}"/>
              </a:ext>
            </a:extLst>
          </p:cNvPr>
          <p:cNvSpPr txBox="1"/>
          <p:nvPr/>
        </p:nvSpPr>
        <p:spPr>
          <a:xfrm>
            <a:off x="498675" y="189759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2022</a:t>
            </a:r>
            <a:r>
              <a:rPr kumimoji="1" lang="ko-KR" altLang="en-US" dirty="0">
                <a:latin typeface="+mn-ea"/>
              </a:rPr>
              <a:t>학년도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학기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14E5B-541B-E74E-A594-44FC30749600}"/>
              </a:ext>
            </a:extLst>
          </p:cNvPr>
          <p:cNvSpPr txBox="1"/>
          <p:nvPr/>
        </p:nvSpPr>
        <p:spPr>
          <a:xfrm>
            <a:off x="435611" y="2145319"/>
            <a:ext cx="5519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>
                <a:latin typeface="+mn-ea"/>
              </a:rPr>
              <a:t>자동차 공학 개론</a:t>
            </a:r>
            <a:endParaRPr kumimoji="1" lang="en-US" altLang="ko-KR" sz="5400" b="1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17B145-76BA-324E-ACD2-0FC9A5DC1F8B}"/>
              </a:ext>
            </a:extLst>
          </p:cNvPr>
          <p:cNvSpPr/>
          <p:nvPr/>
        </p:nvSpPr>
        <p:spPr>
          <a:xfrm>
            <a:off x="498675" y="3045789"/>
            <a:ext cx="1123087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43127-584E-DC4A-8258-1A50C6CFC60F}"/>
              </a:ext>
            </a:extLst>
          </p:cNvPr>
          <p:cNvSpPr txBox="1"/>
          <p:nvPr/>
        </p:nvSpPr>
        <p:spPr>
          <a:xfrm>
            <a:off x="435611" y="3317473"/>
            <a:ext cx="770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B</a:t>
            </a:r>
            <a:r>
              <a:rPr kumimoji="1" lang="ko-KR" altLang="en-US" dirty="0">
                <a:latin typeface="+mn-ea"/>
              </a:rPr>
              <a:t>조 </a:t>
            </a:r>
            <a:r>
              <a:rPr kumimoji="1" lang="ko-KR" altLang="en-US" dirty="0" err="1">
                <a:latin typeface="+mn-ea"/>
              </a:rPr>
              <a:t>김다정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기계시스템학부</a:t>
            </a:r>
            <a:r>
              <a:rPr kumimoji="1" lang="en-US" altLang="ko-KR" dirty="0">
                <a:latin typeface="+mn-ea"/>
              </a:rPr>
              <a:t>, 2010263), </a:t>
            </a:r>
            <a:r>
              <a:rPr kumimoji="1" lang="ko-KR" altLang="en-US" dirty="0">
                <a:latin typeface="+mn-ea"/>
              </a:rPr>
              <a:t>황예진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컴퓨터과학전공</a:t>
            </a:r>
            <a:r>
              <a:rPr kumimoji="1" lang="en-US" altLang="ko-KR" dirty="0">
                <a:latin typeface="+mn-ea"/>
              </a:rPr>
              <a:t>, 1910372)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97476-D21E-EC41-9B20-706402FA146B}"/>
              </a:ext>
            </a:extLst>
          </p:cNvPr>
          <p:cNvSpPr txBox="1"/>
          <p:nvPr/>
        </p:nvSpPr>
        <p:spPr>
          <a:xfrm>
            <a:off x="5517957" y="646614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+mn-ea"/>
              </a:rPr>
              <a:t>2022. 04. 08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ABE488-2FA4-A74A-BA30-ED8A1A4CD838}"/>
              </a:ext>
            </a:extLst>
          </p:cNvPr>
          <p:cNvSpPr txBox="1"/>
          <p:nvPr/>
        </p:nvSpPr>
        <p:spPr>
          <a:xfrm>
            <a:off x="5824680" y="2495303"/>
            <a:ext cx="3099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n-ea"/>
              </a:rPr>
              <a:t>2</a:t>
            </a:r>
            <a:r>
              <a:rPr lang="en" altLang="ko-KR" sz="3200" dirty="0" err="1">
                <a:latin typeface="+mn-ea"/>
              </a:rPr>
              <a:t>nd</a:t>
            </a:r>
            <a:r>
              <a:rPr lang="en" altLang="ko-KR" sz="3200" dirty="0">
                <a:latin typeface="+mn-ea"/>
              </a:rPr>
              <a:t> Deliverable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B75CE5BB-976C-B446-BB78-BFC94252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1</a:t>
            </a:fld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739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A4DB7-4D74-7148-905E-F7F45E59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2</a:t>
            </a:fld>
            <a:endParaRPr kumimoji="1"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19DD2-CCDA-8D4A-95F9-7F0B151144EB}"/>
              </a:ext>
            </a:extLst>
          </p:cNvPr>
          <p:cNvSpPr txBox="1"/>
          <p:nvPr/>
        </p:nvSpPr>
        <p:spPr>
          <a:xfrm>
            <a:off x="214894" y="29549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n-ea"/>
              </a:rPr>
              <a:t>센서 사용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32C6CDB-713F-5941-85B5-C02FB5CCD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1" t="45932" r="19660" b="41582"/>
          <a:stretch/>
        </p:blipFill>
        <p:spPr>
          <a:xfrm>
            <a:off x="740540" y="1697182"/>
            <a:ext cx="4676587" cy="29276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AAE39D-72EF-604A-A2EB-1367F690CD67}"/>
              </a:ext>
            </a:extLst>
          </p:cNvPr>
          <p:cNvSpPr txBox="1"/>
          <p:nvPr/>
        </p:nvSpPr>
        <p:spPr>
          <a:xfrm>
            <a:off x="1211594" y="4791486"/>
            <a:ext cx="344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3-way </a:t>
            </a:r>
            <a:r>
              <a:rPr kumimoji="1" lang="ko-KR" altLang="en-US" dirty="0">
                <a:latin typeface="+mn-ea"/>
              </a:rPr>
              <a:t>적외선 라인 </a:t>
            </a:r>
            <a:r>
              <a:rPr kumimoji="1" lang="ko-KR" altLang="en-US" dirty="0" err="1">
                <a:latin typeface="+mn-ea"/>
              </a:rPr>
              <a:t>트랙킹</a:t>
            </a:r>
            <a:r>
              <a:rPr kumimoji="1" lang="ko-KR" altLang="en-US" dirty="0">
                <a:latin typeface="+mn-ea"/>
              </a:rPr>
              <a:t> 모듈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8F3E2-529F-DF49-842A-7701CA948A2B}"/>
              </a:ext>
            </a:extLst>
          </p:cNvPr>
          <p:cNvSpPr txBox="1"/>
          <p:nvPr/>
        </p:nvSpPr>
        <p:spPr>
          <a:xfrm>
            <a:off x="5992091" y="2006829"/>
            <a:ext cx="5237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</a:t>
            </a:r>
            <a:r>
              <a:rPr kumimoji="1" lang="ko-KR" altLang="en-US" dirty="0">
                <a:latin typeface="+mn-ea"/>
              </a:rPr>
              <a:t>적외선 센서 모듈의 특징</a:t>
            </a:r>
            <a:r>
              <a:rPr kumimoji="1" lang="en-US" altLang="ko-KR" dirty="0">
                <a:latin typeface="+mn-ea"/>
              </a:rPr>
              <a:t>&gt;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검정색 라인일 경우 </a:t>
            </a:r>
            <a:r>
              <a:rPr kumimoji="1" lang="en-US" altLang="ko-KR" dirty="0">
                <a:latin typeface="+mn-ea"/>
              </a:rPr>
              <a:t>0v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출력하고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하얀색 라인일 경우 </a:t>
            </a:r>
            <a:r>
              <a:rPr kumimoji="1" lang="en-US" altLang="ko-KR" dirty="0">
                <a:latin typeface="+mn-ea"/>
              </a:rPr>
              <a:t>5v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출력하여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차선을 감지할 수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3</a:t>
            </a:r>
            <a:r>
              <a:rPr kumimoji="1" lang="ko-KR" altLang="en-US" dirty="0">
                <a:latin typeface="+mn-ea"/>
              </a:rPr>
              <a:t>개가 모듈로 구성된 이유는 좌회전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우회전의 경우를 인식하기 위함이다</a:t>
            </a:r>
            <a:r>
              <a:rPr kumimoji="1" lang="en-US" altLang="ko-KR" dirty="0">
                <a:latin typeface="+mn-ea"/>
              </a:rPr>
              <a:t>.</a:t>
            </a:r>
            <a:endParaRPr kumimoji="1"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265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A4DB7-4D74-7148-905E-F7F45E59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3</a:t>
            </a:fld>
            <a:endParaRPr kumimoji="1"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19DD2-CCDA-8D4A-95F9-7F0B151144EB}"/>
              </a:ext>
            </a:extLst>
          </p:cNvPr>
          <p:cNvSpPr txBox="1"/>
          <p:nvPr/>
        </p:nvSpPr>
        <p:spPr>
          <a:xfrm>
            <a:off x="214894" y="295498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400" b="1" dirty="0">
                <a:latin typeface="+mn-ea"/>
              </a:rPr>
              <a:t>Jetson nano</a:t>
            </a:r>
            <a:r>
              <a:rPr kumimoji="1" lang="ko-KR" altLang="en-US" sz="2400" b="1" dirty="0">
                <a:latin typeface="+mn-ea"/>
              </a:rPr>
              <a:t> 사용</a:t>
            </a:r>
            <a:endParaRPr kumimoji="1" lang="en-US" altLang="ko-KR" sz="2400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AE39D-72EF-604A-A2EB-1367F690CD67}"/>
              </a:ext>
            </a:extLst>
          </p:cNvPr>
          <p:cNvSpPr txBox="1"/>
          <p:nvPr/>
        </p:nvSpPr>
        <p:spPr>
          <a:xfrm>
            <a:off x="1712337" y="4694889"/>
            <a:ext cx="222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Jetson nano board</a:t>
            </a:r>
            <a:r>
              <a:rPr kumimoji="1" lang="ko-KR" altLang="en-US" dirty="0">
                <a:latin typeface="+mn-ea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D8F3E2-529F-DF49-842A-7701CA948A2B}"/>
              </a:ext>
            </a:extLst>
          </p:cNvPr>
          <p:cNvSpPr txBox="1"/>
          <p:nvPr/>
        </p:nvSpPr>
        <p:spPr>
          <a:xfrm>
            <a:off x="5992091" y="2394123"/>
            <a:ext cx="5237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&lt;jetson nano </a:t>
            </a:r>
            <a:r>
              <a:rPr kumimoji="1" lang="ko-KR" altLang="en-US" dirty="0">
                <a:latin typeface="+mn-ea"/>
              </a:rPr>
              <a:t>보드 특징</a:t>
            </a:r>
            <a:r>
              <a:rPr kumimoji="1" lang="en-US" altLang="ko-KR" dirty="0">
                <a:latin typeface="+mn-ea"/>
              </a:rPr>
              <a:t>&gt;</a:t>
            </a:r>
          </a:p>
          <a:p>
            <a:endParaRPr kumimoji="1" lang="en-US" altLang="ko-KR" dirty="0">
              <a:latin typeface="+mn-ea"/>
            </a:endParaRPr>
          </a:p>
          <a:p>
            <a:r>
              <a:rPr lang="ko-KR" altLang="en-US" dirty="0"/>
              <a:t>강력한 </a:t>
            </a:r>
            <a:r>
              <a:rPr lang="en" altLang="ko-KR" dirty="0"/>
              <a:t>GPU</a:t>
            </a:r>
            <a:r>
              <a:rPr lang="ko-KR" altLang="en-US" dirty="0" err="1"/>
              <a:t>를기반으로</a:t>
            </a:r>
            <a:r>
              <a:rPr lang="ko-KR" altLang="en-US" dirty="0"/>
              <a:t> 저전력으로 기계학습 어플리케이션들을 실행시킬 수 있고 </a:t>
            </a:r>
            <a:r>
              <a:rPr lang="ko-KR" altLang="en-US" dirty="0" err="1"/>
              <a:t>영상처리에</a:t>
            </a:r>
            <a:r>
              <a:rPr lang="ko-KR" altLang="en-US" dirty="0"/>
              <a:t> 탁월한 성능을 보인다</a:t>
            </a:r>
            <a:endParaRPr kumimoji="1" lang="ko-KR" altLang="en-US" dirty="0"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3C9109-8111-D546-A4DD-00A328767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6" t="31704" r="31989" b="48440"/>
          <a:stretch/>
        </p:blipFill>
        <p:spPr>
          <a:xfrm>
            <a:off x="1148782" y="1625116"/>
            <a:ext cx="3570797" cy="30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7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A4DB7-4D74-7148-905E-F7F45E59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4</a:t>
            </a:fld>
            <a:endParaRPr kumimoji="1"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619DD2-CCDA-8D4A-95F9-7F0B151144EB}"/>
              </a:ext>
            </a:extLst>
          </p:cNvPr>
          <p:cNvSpPr txBox="1"/>
          <p:nvPr/>
        </p:nvSpPr>
        <p:spPr>
          <a:xfrm>
            <a:off x="214894" y="295498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n-ea"/>
              </a:rPr>
              <a:t>센서 사용을 위한 </a:t>
            </a:r>
            <a:r>
              <a:rPr kumimoji="1" lang="ko-KR" altLang="en-US" sz="2400" b="1" dirty="0" err="1">
                <a:latin typeface="+mn-ea"/>
              </a:rPr>
              <a:t>아두이노</a:t>
            </a:r>
            <a:r>
              <a:rPr kumimoji="1" lang="ko-KR" altLang="en-US" sz="2400" b="1" dirty="0">
                <a:latin typeface="+mn-ea"/>
              </a:rPr>
              <a:t> 코딩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4" name="KakaoTalk_Video_2022-04-08-17-39-50-6" descr="KakaoTalk_Video_2022-04-08-17-39-50-6">
            <a:hlinkClick r:id="" action="ppaction://media"/>
            <a:extLst>
              <a:ext uri="{FF2B5EF4-FFF2-40B4-BE49-F238E27FC236}">
                <a16:creationId xmlns:a16="http://schemas.microsoft.com/office/drawing/2014/main" id="{D437B687-C676-724F-9CAB-840566E89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44219"/>
          <a:stretch/>
        </p:blipFill>
        <p:spPr>
          <a:xfrm>
            <a:off x="1144210" y="1297420"/>
            <a:ext cx="4421688" cy="4434968"/>
          </a:xfrm>
          <a:prstGeom prst="rect">
            <a:avLst/>
          </a:prstGeom>
        </p:spPr>
      </p:pic>
      <p:pic>
        <p:nvPicPr>
          <p:cNvPr id="5" name="KakaoTalk_Video_2022-04-08-17-39-50-5" descr="KakaoTalk_Video_2022-04-08-17-39-50-5">
            <a:hlinkClick r:id="" action="ppaction://media"/>
            <a:extLst>
              <a:ext uri="{FF2B5EF4-FFF2-40B4-BE49-F238E27FC236}">
                <a16:creationId xmlns:a16="http://schemas.microsoft.com/office/drawing/2014/main" id="{09E1FDD8-DF13-264D-A152-D52F069547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3307" r="44935"/>
          <a:stretch/>
        </p:blipFill>
        <p:spPr>
          <a:xfrm>
            <a:off x="6877562" y="911230"/>
            <a:ext cx="3738263" cy="5035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9C8C8-B217-194E-BF0C-5744C551536A}"/>
              </a:ext>
            </a:extLst>
          </p:cNvPr>
          <p:cNvSpPr txBox="1"/>
          <p:nvPr/>
        </p:nvSpPr>
        <p:spPr>
          <a:xfrm>
            <a:off x="885376" y="5987018"/>
            <a:ext cx="488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&lt;Steer</a:t>
            </a:r>
            <a:r>
              <a:rPr kumimoji="1" lang="ko-KR" altLang="en-US" dirty="0">
                <a:latin typeface="+mn-ea"/>
              </a:rPr>
              <a:t> 값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throttle</a:t>
            </a:r>
            <a:r>
              <a:rPr kumimoji="1" lang="ko-KR" altLang="en-US" dirty="0">
                <a:latin typeface="+mn-ea"/>
              </a:rPr>
              <a:t>값 코딩 컴파일 성공 화면</a:t>
            </a:r>
            <a:r>
              <a:rPr kumimoji="1" lang="en-US" altLang="ko-KR" dirty="0">
                <a:latin typeface="+mn-ea"/>
              </a:rPr>
              <a:t>&gt;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0609E-3C13-504A-AC54-B7AB14880CB7}"/>
              </a:ext>
            </a:extLst>
          </p:cNvPr>
          <p:cNvSpPr txBox="1"/>
          <p:nvPr/>
        </p:nvSpPr>
        <p:spPr>
          <a:xfrm>
            <a:off x="6556830" y="6171684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</a:t>
            </a:r>
            <a:r>
              <a:rPr kumimoji="1" lang="ko-KR" altLang="en-US" dirty="0">
                <a:latin typeface="+mn-ea"/>
              </a:rPr>
              <a:t>적외선 </a:t>
            </a:r>
            <a:r>
              <a:rPr kumimoji="1" lang="ko-KR" altLang="en-US" dirty="0" err="1">
                <a:latin typeface="+mn-ea"/>
              </a:rPr>
              <a:t>센서값</a:t>
            </a:r>
            <a:r>
              <a:rPr kumimoji="1" lang="ko-KR" altLang="en-US" dirty="0">
                <a:latin typeface="+mn-ea"/>
              </a:rPr>
              <a:t> 코딩 컴파일 성공 화면</a:t>
            </a:r>
            <a:r>
              <a:rPr kumimoji="1" lang="en-US" altLang="ko-KR" dirty="0">
                <a:latin typeface="+mn-ea"/>
              </a:rPr>
              <a:t>&gt;</a:t>
            </a:r>
            <a:endParaRPr kumimoji="1"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4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A5E0D-D057-D64E-8613-4C4041FF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5</a:t>
            </a:fld>
            <a:endParaRPr kumimoji="1"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8DC52-6B4B-2840-A1B8-1AF26AB2232A}"/>
              </a:ext>
            </a:extLst>
          </p:cNvPr>
          <p:cNvSpPr txBox="1"/>
          <p:nvPr/>
        </p:nvSpPr>
        <p:spPr>
          <a:xfrm>
            <a:off x="214894" y="29549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n-ea"/>
              </a:rPr>
              <a:t>배선 작업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D8E467-8824-5B43-A4EF-62E45D755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9" r="5807" b="5848"/>
          <a:stretch/>
        </p:blipFill>
        <p:spPr>
          <a:xfrm>
            <a:off x="457201" y="1361467"/>
            <a:ext cx="6101476" cy="387555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96B9E31-D2FF-EE42-8761-FFF0AC76D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1" r="2752" b="7921"/>
          <a:stretch/>
        </p:blipFill>
        <p:spPr>
          <a:xfrm>
            <a:off x="6345382" y="1824693"/>
            <a:ext cx="5402530" cy="34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A5E0D-D057-D64E-8613-4C4041FF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6</a:t>
            </a:fld>
            <a:endParaRPr kumimoji="1"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8DC52-6B4B-2840-A1B8-1AF26AB2232A}"/>
              </a:ext>
            </a:extLst>
          </p:cNvPr>
          <p:cNvSpPr txBox="1"/>
          <p:nvPr/>
        </p:nvSpPr>
        <p:spPr>
          <a:xfrm>
            <a:off x="214894" y="295498"/>
            <a:ext cx="3897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n-ea"/>
              </a:rPr>
              <a:t>적외선 센서 </a:t>
            </a:r>
            <a:r>
              <a:rPr kumimoji="1" lang="ko-KR" altLang="en-US" sz="2400" b="1" dirty="0" err="1">
                <a:latin typeface="+mn-ea"/>
              </a:rPr>
              <a:t>신호기록</a:t>
            </a:r>
            <a:r>
              <a:rPr kumimoji="1" lang="ko-KR" altLang="en-US" sz="2400" b="1" dirty="0">
                <a:latin typeface="+mn-ea"/>
              </a:rPr>
              <a:t> 입력</a:t>
            </a:r>
            <a:endParaRPr kumimoji="1" lang="en-US" altLang="ko-KR" sz="2400" b="1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09FD0F-E2D3-5948-82AD-96BB1FC60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3" t="10979" r="5369" b="28793"/>
          <a:stretch/>
        </p:blipFill>
        <p:spPr>
          <a:xfrm>
            <a:off x="1018308" y="976171"/>
            <a:ext cx="10155383" cy="5145653"/>
          </a:xfrm>
          <a:prstGeom prst="rect">
            <a:avLst/>
          </a:prstGeom>
        </p:spPr>
      </p:pic>
      <p:pic>
        <p:nvPicPr>
          <p:cNvPr id="7" name="KakaoTalk_Video_2022-04-08-17-32-33-3" descr="KakaoTalk_Video_2022-04-08-17-32-33-3">
            <a:hlinkClick r:id="" action="ppaction://media"/>
            <a:extLst>
              <a:ext uri="{FF2B5EF4-FFF2-40B4-BE49-F238E27FC236}">
                <a16:creationId xmlns:a16="http://schemas.microsoft.com/office/drawing/2014/main" id="{8B659F67-27C4-AB47-9A6E-7A8644F63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7822" y="2256783"/>
            <a:ext cx="5275033" cy="2967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8D0F3E-0379-324E-A49D-EED47D103148}"/>
              </a:ext>
            </a:extLst>
          </p:cNvPr>
          <p:cNvSpPr txBox="1"/>
          <p:nvPr/>
        </p:nvSpPr>
        <p:spPr>
          <a:xfrm>
            <a:off x="7668560" y="5303575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</a:t>
            </a:r>
            <a:r>
              <a:rPr kumimoji="1" lang="ko-KR" altLang="en-US" dirty="0">
                <a:latin typeface="+mn-ea"/>
              </a:rPr>
              <a:t>시연 영상</a:t>
            </a:r>
            <a:r>
              <a:rPr kumimoji="1" lang="en-US" altLang="ko-KR" dirty="0">
                <a:latin typeface="+mn-ea"/>
              </a:rPr>
              <a:t>&gt;</a:t>
            </a:r>
            <a:endParaRPr kumimoji="1"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4D671-015E-8C42-9133-18F126918158}"/>
              </a:ext>
            </a:extLst>
          </p:cNvPr>
          <p:cNvSpPr txBox="1"/>
          <p:nvPr/>
        </p:nvSpPr>
        <p:spPr>
          <a:xfrm>
            <a:off x="2228876" y="575249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</a:t>
            </a:r>
            <a:r>
              <a:rPr kumimoji="1" lang="ko-KR" altLang="en-US" dirty="0">
                <a:latin typeface="+mn-ea"/>
              </a:rPr>
              <a:t>센서 부착 사진</a:t>
            </a:r>
            <a:r>
              <a:rPr kumimoji="1" lang="en-US" altLang="ko-KR" dirty="0">
                <a:latin typeface="+mn-ea"/>
              </a:rPr>
              <a:t>&gt;</a:t>
            </a:r>
            <a:endParaRPr kumimoji="1"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33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A5E0D-D057-D64E-8613-4C4041FFA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D52A6-75A4-EC42-8D80-AE29552CA23F}" type="slidenum">
              <a:rPr kumimoji="1" lang="ko-KR" altLang="en-US" smtClean="0">
                <a:latin typeface="+mn-ea"/>
              </a:rPr>
              <a:t>7</a:t>
            </a:fld>
            <a:endParaRPr kumimoji="1"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8DC52-6B4B-2840-A1B8-1AF26AB2232A}"/>
              </a:ext>
            </a:extLst>
          </p:cNvPr>
          <p:cNvSpPr txBox="1"/>
          <p:nvPr/>
        </p:nvSpPr>
        <p:spPr>
          <a:xfrm>
            <a:off x="214894" y="295498"/>
            <a:ext cx="486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n-ea"/>
              </a:rPr>
              <a:t>Jetson nano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en-US" altLang="ko-KR" sz="2400" b="1" dirty="0">
                <a:latin typeface="+mn-ea"/>
              </a:rPr>
              <a:t>steer</a:t>
            </a:r>
            <a:r>
              <a:rPr kumimoji="1" lang="ko-KR" altLang="en-US" sz="2400" b="1" dirty="0">
                <a:latin typeface="+mn-ea"/>
              </a:rPr>
              <a:t> </a:t>
            </a:r>
            <a:r>
              <a:rPr kumimoji="1" lang="ko-KR" altLang="en-US" sz="2400" b="1" dirty="0" err="1">
                <a:latin typeface="+mn-ea"/>
              </a:rPr>
              <a:t>신호기록</a:t>
            </a:r>
            <a:r>
              <a:rPr kumimoji="1" lang="ko-KR" altLang="en-US" sz="2400" b="1" dirty="0">
                <a:latin typeface="+mn-ea"/>
              </a:rPr>
              <a:t> 입력</a:t>
            </a:r>
            <a:endParaRPr kumimoji="1" lang="en-US" altLang="ko-KR" sz="2400" b="1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D0F3E-0379-324E-A49D-EED47D103148}"/>
              </a:ext>
            </a:extLst>
          </p:cNvPr>
          <p:cNvSpPr txBox="1"/>
          <p:nvPr/>
        </p:nvSpPr>
        <p:spPr>
          <a:xfrm>
            <a:off x="8135608" y="581840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n-ea"/>
              </a:rPr>
              <a:t>&lt;</a:t>
            </a:r>
            <a:r>
              <a:rPr kumimoji="1" lang="ko-KR" altLang="en-US" dirty="0" err="1">
                <a:latin typeface="+mn-ea"/>
              </a:rPr>
              <a:t>신호기록</a:t>
            </a:r>
            <a:r>
              <a:rPr kumimoji="1" lang="ko-KR" altLang="en-US" dirty="0">
                <a:latin typeface="+mn-ea"/>
              </a:rPr>
              <a:t> 결과</a:t>
            </a:r>
            <a:r>
              <a:rPr kumimoji="1" lang="en-US" altLang="ko-KR" dirty="0">
                <a:latin typeface="+mn-ea"/>
              </a:rPr>
              <a:t>&gt;</a:t>
            </a:r>
            <a:endParaRPr kumimoji="1" lang="ko-KR" altLang="en-US" dirty="0">
              <a:latin typeface="+mn-ea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C06BA57-811F-3B45-B310-88EFBB2AF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93711" y="1708255"/>
            <a:ext cx="4479693" cy="3359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ACF1D2-B36F-DF4D-A371-DBEBFA8DE048}"/>
              </a:ext>
            </a:extLst>
          </p:cNvPr>
          <p:cNvSpPr txBox="1"/>
          <p:nvPr/>
        </p:nvSpPr>
        <p:spPr>
          <a:xfrm>
            <a:off x="404524" y="2145821"/>
            <a:ext cx="65331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+mn-ea"/>
              </a:rPr>
              <a:t>control_logging.py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발생한 문제점 해결 방법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>
                <a:latin typeface="+mn-ea"/>
              </a:rPr>
              <a:t>Serial </a:t>
            </a:r>
            <a:r>
              <a:rPr kumimoji="1" lang="ko-KR" altLang="en-US" dirty="0">
                <a:latin typeface="+mn-ea"/>
              </a:rPr>
              <a:t>번호 오류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ttyUSB0 -&gt; ttyACM0</a:t>
            </a:r>
            <a:r>
              <a:rPr kumimoji="1" lang="ko-KR" altLang="en-US" dirty="0">
                <a:latin typeface="+mn-ea"/>
              </a:rPr>
              <a:t>로 수정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r>
              <a:rPr kumimoji="1" lang="en-US" altLang="ko-KR" dirty="0" err="1">
                <a:latin typeface="+mn-ea"/>
              </a:rPr>
              <a:t>Subio</a:t>
            </a:r>
            <a:r>
              <a:rPr kumimoji="1" lang="ko-KR" altLang="en-US" dirty="0">
                <a:latin typeface="+mn-ea"/>
              </a:rPr>
              <a:t> 모듈 </a:t>
            </a:r>
            <a:r>
              <a:rPr kumimoji="1" lang="en-US" altLang="ko-KR" dirty="0">
                <a:latin typeface="+mn-ea"/>
              </a:rPr>
              <a:t>import </a:t>
            </a:r>
            <a:r>
              <a:rPr kumimoji="1" lang="ko-KR" altLang="en-US" dirty="0">
                <a:latin typeface="+mn-ea"/>
              </a:rPr>
              <a:t>오류 </a:t>
            </a:r>
            <a:r>
              <a:rPr kumimoji="1" lang="en-US" altLang="ko-KR" dirty="0">
                <a:latin typeface="+mn-ea"/>
              </a:rPr>
              <a:t>:python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3.6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-&gt;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python 3.7</a:t>
            </a:r>
            <a:r>
              <a:rPr kumimoji="1" lang="ko-KR" altLang="en-US" dirty="0">
                <a:latin typeface="+mn-ea"/>
              </a:rPr>
              <a:t> 업데이트 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210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183</Words>
  <Application>Microsoft Macintosh PowerPoint</Application>
  <PresentationFormat>와이드스크린</PresentationFormat>
  <Paragraphs>44</Paragraphs>
  <Slides>7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황예진</dc:creator>
  <cp:lastModifiedBy>황예진</cp:lastModifiedBy>
  <cp:revision>4</cp:revision>
  <dcterms:created xsi:type="dcterms:W3CDTF">2022-03-23T01:23:18Z</dcterms:created>
  <dcterms:modified xsi:type="dcterms:W3CDTF">2022-04-08T09:28:12Z</dcterms:modified>
</cp:coreProperties>
</file>